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331" r:id="rId2"/>
    <p:sldId id="333" r:id="rId3"/>
    <p:sldId id="834" r:id="rId4"/>
    <p:sldId id="836" r:id="rId5"/>
    <p:sldId id="837" r:id="rId6"/>
    <p:sldId id="838" r:id="rId7"/>
    <p:sldId id="839" r:id="rId8"/>
    <p:sldId id="840" r:id="rId9"/>
    <p:sldId id="841" r:id="rId10"/>
    <p:sldId id="842" r:id="rId11"/>
    <p:sldId id="843" r:id="rId12"/>
    <p:sldId id="844" r:id="rId13"/>
    <p:sldId id="845" r:id="rId14"/>
    <p:sldId id="846" r:id="rId15"/>
    <p:sldId id="856" r:id="rId16"/>
    <p:sldId id="847" r:id="rId17"/>
    <p:sldId id="848" r:id="rId18"/>
    <p:sldId id="849" r:id="rId19"/>
    <p:sldId id="850" r:id="rId20"/>
    <p:sldId id="851" r:id="rId21"/>
    <p:sldId id="852" r:id="rId22"/>
    <p:sldId id="853" r:id="rId23"/>
    <p:sldId id="349" r:id="rId24"/>
    <p:sldId id="854" r:id="rId25"/>
    <p:sldId id="855" r:id="rId26"/>
    <p:sldId id="335" r:id="rId27"/>
    <p:sldId id="336" r:id="rId28"/>
    <p:sldId id="337" r:id="rId29"/>
    <p:sldId id="338" r:id="rId30"/>
    <p:sldId id="341" r:id="rId31"/>
    <p:sldId id="318" r:id="rId32"/>
    <p:sldId id="339" r:id="rId33"/>
    <p:sldId id="317" r:id="rId34"/>
    <p:sldId id="314" r:id="rId35"/>
    <p:sldId id="315" r:id="rId3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93679" autoAdjust="0"/>
  </p:normalViewPr>
  <p:slideViewPr>
    <p:cSldViewPr>
      <p:cViewPr varScale="1">
        <p:scale>
          <a:sx n="80" d="100"/>
          <a:sy n="80" d="100"/>
        </p:scale>
        <p:origin x="859" y="53"/>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7T06:25:14.589"/>
    </inkml:context>
    <inkml:brush xml:id="br0">
      <inkml:brushProperty name="width" value="0.05" units="cm"/>
      <inkml:brushProperty name="height" value="0.05" units="cm"/>
      <inkml:brushProperty name="color" value="#ED1C24"/>
      <inkml:brushProperty name="fitToCurve" value="1"/>
    </inkml:brush>
  </inkml:definitions>
  <inkml:trace contextRef="#ctx0" brushRef="#br0">26 318 0,'0'-26'16,"-26"26"-16,52 0 31,1 52-16,-27-25-15,26 26 0,-26-27 16,0 27-16,27 0 16,-27 26-16,0-26 0,0 0 15,0 27-15,0-27 16,0 0-16,-27-1 0,27 1 16,-26 0-16,26 0 0,0 0 15,-27-26-15,27-1 16,-26 0-16,26-78 31,0-28-15,26 1-16,1-1 15,-27 1-15,26 0 0,1-27 16,-1 26-16,-26 1 0,27 0 16,-1 26-16,1 0 15,-1 26-15,-26 1 0,27 0 16,-1 26-16,1 0 0,-1 26 15,0-26-15,1 26 16,-1 27-16,1-26 16,-1 26-16,1 0 0,-1 0 15,-26-1-15,27 1 0,-1-26 16,-26 26-16,27 0 0,-27-27 16,26 27-16,-26-26 15,0-1-15,26-26 31,-26-26-31,0-1 16,27 1-16,-1-1 0,1-26 16,-1 0-16,1 0 15,26 0-15,-27 1 0,27-1 16,-26 26-16,25 1 0,-25 26 16,-1 0-16,1 26 15,-1 1-15,-26 26 0,27-27 16,-27 27-16,0 0 15,0 0-15,-27 0 0,27-27 16,-26 27-16,26-26 0</inkml:trace>
  <inkml:trace contextRef="#ctx0" brushRef="#br0" timeOffset="613">1640 609 0,'0'-53'16,"0"27"-16,0-1 16,0-26-16,0 27 0,-26 26 15,0 0-15,-1 0 0,1 0 16,-1 26-16,1 1 16,-1 26-16,1-27 0,-1 27 15,1 0-15,-1 0 16,1 0-16,26-27 0,0 27 15,0-26-15,0 26 16,0-27-16,26 0 0,1 1 16,-1-27-16,1 0 15,-1-27-15,1 27 16,-1-26-16,-26-27 0,27 27 16,-1-27-16,1 0 0,-27 0 15,26 0-15,-26 0 16,26 27-16,-26-1 0,0 1 15,27 26-15,-27 26 16,0 1-16,0-1 0,0 0 16,0 27-16,0-26 0,0 26 15,26 0-15,-26-27 16,0 1-16,27 26 0,-1-27 16,1 0-1,-1-26-15,1-26 16,-1 0-16,1-1 0,-27 1 15,26-27-15,0 0 16,1 26-16,-27-26 0,26 0 16,1 27-16,-27 0 15,0-1-15,0 54 16,0-1-16,0 0 16,0 1-1,0 26-15,0-27 0,0 1 0,0 26 16,0-27-16,26 1 15,1-27-15,-27 26 0,26-26 16</inkml:trace>
  <inkml:trace contextRef="#ctx0" brushRef="#br0" timeOffset="762">2117 0 0,'-27'27'16,"1"-1"0,26 1-16</inkml:trace>
  <inkml:trace contextRef="#ctx0" brushRef="#br0" timeOffset="1159">2434 450 0,'-26'0'15,"-1"0"-15,1 0 16,26 27-16,0-1 16,0 1-16,0-1 15,0 1-15,0 25 16,26-25-16,-26 26 0,0-27 15,0 1-15,0-1 16,27-26-16,-27 27 16,26-27-16,-26-27 15,27 1-15,-1-1 16,1 1-16,-1-27 0,27 26 16,-27-25-16,27-1 0,0 26 15,0-26-15,-26 27 16,26 26-16,-27 0 15,27 26-15,-27 1 0,1 26 16,-27 0-16,0-1 0,0 28 16,0-1-16,0 27 0,-27 0 15,-26-27-15,1 27 16</inkml:trace>
  <inkml:trace contextRef="#ctx0" brushRef="#br0" timeOffset="2148">926 1826 0,'-26'-26'16,"26"-1"-16,-27 27 0,1 0 31,-1 27-31,27 26 0,-26-1 16,-1 1-16,1 27 0,-1 26 16,1-1-16,-1 1 15,27 27-15,-26-1 0,26 0 16,-26 0-16,26 1 15,-27-1-15,27-26 0,0 26 16,0-26-16,-26 0 0,26-27 16,0 1-16,0-1 15,26-26-15,-26 0 0,27 0 16,-1-27-16,0 1 16,1-1-16,26 1 0,0-27 15,26 26-15,1-26 0,25 0 16,1 0-16,26 26 15,1-26-15,26 0 0,26 0 16,26 0-16,1-26 16,53 26-16,-1 0 0,1 0 15,52 26-15,-26-26 0,27 27 16,-1-1-16,-26 1 16,0-1-16,0 1 0,-52-1 15,-1-26-15,-53 27 16,106-27-1,-212 0-15,-26 0 0,-26-27 0,-54 1 16,-26-1-16,-26-26 16,0 0-16,-54 1 0,27-28 15,-26 27-15,26 0 16,1 0-16,25-26 0,1 26 16,26-26-16,26 26 0,1-27 15,26-25-15,26-1 16,1 0-16,-1 0 0,27-26 15,0 0-15,-26-1 0,26 1 16,-1 26-16,1-26 16,0 52-16,0 1 0,0 0 15,-26 26-15,25 0 16,-52 26-16,27 1 0,-1 26 16,-26-27-1,-26 27 1,-1 0-16,1 0 0,-27-26 15,0 26-15,-53 0 16,1 0-16,-54-26 0,-26 26 16,-27-27-16,-79 1 15,0 26-15,-27-27 0,-52 1 16,-344-27 0,343 26-16,27 1 0,53-1 15,0 27-15,53 0 0,53-26 16,26 26-16,27 0 0,52 0 15,1 0-15,52 0 16,1 0-16,52 26 16,1-26-1,26 0-15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7T06:25:35.82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0,'0'26'110,"0"1"-64,0-1-30,0 1 0,0-1-16,0 1 15,0-1-15,0 1 0,0-1 16,0 0-16,26 1 16,-26-1-16,0 1 0,27-1 15,-27 1-15,0-1 0,0 27 16,26-26-16,-26-1 15,0 0-15,0 1 0,26-1 16,-26 1-16,0-1 16,0 1-16,27-1 0,-27 1 15,0-1-15,26 1 16,-26-1-16,27 1 16,-27-1-16,26-26 15,-26 26-15,27 1 0,-1-1 16,1 1-1,-1-1 17,1 1-17,-1-27-15,0 26 16,1-26-16,-1 27 16,1-27-16,-1 0 0,1 26 15,-1-26 1,1 0-16,-27 27 15,26-27-15,1 0 16,-1 0 0,1 0-16,-27 26 15,26-26-15,0 0 16,1 0-16,-1 0 0,1 0 16,-1 26-1,1-26-15,-1 0 16,-26 27-1,27-27 1,-1 0-16,1 0 16,-27 26-16,26-26 15,0 0 1,1 0-16,-1 0 47,1 0-16,-27 27-31,26-27 16,1 0 15,-1 0 31,1 0-46,-1 0 15,1 0 1,-1 0-1,1 0-16,-1 0 1,0 0-16,-26 26 16,27-26-16,-1 0 0,1 0 15,26 0-15,-27 0 16,1 0-16,-1 0 0,1 0 16,-1 0-16,0 0 0,1 27 15,26-27-15,-27 0 16,1 0-16,26 0 0,0 26 15,-27-26-15,27 0 0,0 27 16,0-27-16,-27 0 16,27 26-16,0-26 15,0 27-15,-27-27 0,27 26 16,-26-26-16,26 27 0,-27-27 16,27 26-16,-26-26 0,-1 26 15,1-26-15,25 27 16,-25-27-16,-1 26 0,1-26 15,-1 27-15,1-27 16,26 26-16,-27-26 0,1 27 16,-1-1-16,0-26 0,1 27 15,26-27-15,-27 26 16,1-26-16,-27 27 0,26-1 16,1-26-16,-1 26 15,1 1-15,-1-27 0,1 26 16,-1 1-16,0-1 0,1 1 15,-1-1-15,1 1 16,-1-1-16,1 1 0,-1-1 16,1 1-16,-1-1 15,1 27-15,-1-27 0,0 1 16,1-1-16,-1 1 0,1-1 16,-1 1-16,-26 26 15,27-27-15,-1 0 0,1 1 16,-1-1-16,1 1 0,-27-1 15,26 1-15,1-1 16,-27 1-16,26-1 16,0 1-16,-26 26 0,27-27 15,-27 0-15,26 1 0,-26-1 16,27 27-16,-1-26 0,-26-1 16,27 1-16,-27 26 15,0-27-15,26 1 0,-26-1 16,27 27-16,-27-27 15,26 1-15,-26 26 0,0-27 16,27 1-16,-27 26 0,26-27 16,-26 0-16,0 27 15,26-26-15,-26-1 0,27 1 16,-27 26-16,26-27 16,1 1-16,-27-1 0,26 0 15,-26 1-15,27 26 0,-27-27 16,0 1-16,26-1 15,-26 27-15,27-26 0,-27-1 16,0 1-16,26 25 16,-26-25-16,27 26 0,-1 0 15,-26-27-15,27 27 16,-27-26-16,26 26 0,-26-27 16,26 27-16,1 0 0,-27-27 15,26 27-15,-26-26 16,0 26-16,27-27 0,-27 27 15,26-27-15,-26 27 0,0-26 16,27-1-16,-27 27 16,26-26-16,-26 25 0,0-25 15,0-1-15,27 27 0,-27-26 16,0-1-16,0 1 16,0 26-16,0-27 0,26 1 15,-26-1-15,0 0 16,0 1-16,0-1 0,0 27 15,0-26-15,0-1 0,0 1 16,0 26-16,0-27 16,0 0-16,0 1 0,0 26 15,0-27-15,0 1 16,0-1-16,0 1 0,0-1 16,0 1-16,27-1 0,-27 1 15,0-1-15,0 0 16,0 1-16,0-1 0,0 1 15,-27-1-15,27 1 16,0-1 0,0 1-1,0-1 48,0 1-32,0-1-31,0 0 31,0-52 32,0 0-48,0-27-15</inkml:trace>
  <inkml:trace contextRef="#ctx0" brushRef="#br0" timeOffset="299">4471 5927 0,'0'26'15,"0"0"1,27-26 0,-27 27-16,26-1 15,0-26-15,-26 27 0,27-1 16,-1 1-16,1-1 15,-1-26-15,1 27 0,-1-1 16,1-26-16,-1 27 16,1-27-16,-1 0 15</inkml:trace>
  <inkml:trace contextRef="#ctx0" brushRef="#br0" timeOffset="625">5212 5953 0,'-27'0'0,"27"26"16,-26-26-16,0 27 15,-1-27 1,1 26-16,-1-26 0,1 27 16,-1-1-16,1 1 15,-27-1-15,26 1 0,1-27 16,-1 26-16,1 1 0,0-1 16,-1-26-16,27 26 15,-26-26-15,-1 0 0,27 27 16,-26-27-16,-1 0 15,27-27-15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7T06:25:41.069"/>
    </inkml:context>
    <inkml:brush xml:id="br0">
      <inkml:brushProperty name="width" value="0.05" units="cm"/>
      <inkml:brushProperty name="height" value="0.05" units="cm"/>
      <inkml:brushProperty name="color" value="#ED1C24"/>
      <inkml:brushProperty name="fitToCurve" value="1"/>
    </inkml:brush>
  </inkml:definitions>
  <inkml:trace contextRef="#ctx0" brushRef="#br0">0 214 0,'0'-27'16,"0"1"-16,27 0 31,-1 26-31,27 0 16,0 0-16,0 0 0,26-27 15,27 27-15,0-26 16,0 26-16,26-27 0,0 27 16,-26-26-16,0 26 0,-27-27 15,1 27-15,-1 0 16,-52 0-16,-1 0 0,0 0 16,-52 0-1,0 0-15,-1 0 16,1 27-16,-1-27 0,-26 0 15,27 0-15</inkml:trace>
  <inkml:trace contextRef="#ctx0" brushRef="#br0" timeOffset="354">318 558 0,'-27'26'16,"1"-26"-16,26 27 16,26-27-1,1 0-15,-1-27 16,27 27-16,0 0 0,26-26 16,27 26-16,0-27 15,0 27-15,26-26 0,0 0 16,1 26-16,-27-27 15,-1 27-15,1-26 0,-53 26 16,0 0-16,0 0 0,-27 0 16,-52 0 15,0 0-15,26 26-16,-27-26 15,1 0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7T06:25:02.916"/>
    </inkml:context>
    <inkml:brush xml:id="br0">
      <inkml:brushProperty name="width" value="0.05" units="cm"/>
      <inkml:brushProperty name="height" value="0.05" units="cm"/>
      <inkml:brushProperty name="color" value="#ED1C24"/>
      <inkml:brushProperty name="fitToCurve" value="1"/>
    </inkml:brush>
  </inkml:definitions>
  <inkml:trace contextRef="#ctx0" brushRef="#br0">4051 596 0,'0'-27'0,"0"1"15,27-1-15,-27 1 16,26-1-16,-26 1 15,27 26-15,-27-27 16,26 27-16,-26-26 16,-26 52 15,-27 1-15,26-1-16,1 1 15,-27 26-15,0-27 0,0 27 16,0 27-16,27-28 0,-27 1 15,26 27-15,1-27 16,0 0-16,26-1 0,0 1 16,26 0-16,27-26 15,0-1-15,0 1 0,26-1 16,0-26-16,1 0 0,26-26 16,0-1-16,-27-26 15,27 27-15,-27-27 0,0-26 16,-26 26-16,0-27 15,-26-26-15,-27 27 0,0-27 16,-27 0-16,1 27 0,-27-27 16,0 27-16,-26-1 15,-1 28-15,1-1 0,0 53 16,-1 0-16,-26 0 16,-26 79-16,53-26 15,52 0-15,1 0 0</inkml:trace>
  <inkml:trace contextRef="#ctx0" brushRef="#br0" timeOffset="602">3972 993 0,'0'26'31,"0"0"-15,0 27-16,0-26 0,-26 26 15,26 26-15,-27-26 16,27 26-16,-26 1 0,-1-1 15,1-26-15,-1 27 0,1-28 16,-1 28-16,27-54 16,-26 27-16,-1-26 0,27 26 15,-26-53-15,26 26 16,26-26-16,1 0 16,-1 0-1,27-26-15,0 26 0,0-27 16,27 27-16,-1-26 0,0 26 15,1-27-15,-1 27 16,0 0-16,1 0 0,-1-26 16,0 26-16,-26 0 15,0 0-15,-26 0 0,-1-27 16,-26 1-16,0-1 16,-26 1-1,-27-27-15,26 27 0,-26-27 16,27-27-16,-27 27 15,0-26-15,0 26 0,0-26 16,27 26-16,-1 0 0,1 0 16,0 26-16,-1 1 15,27-1-15,27 27 32</inkml:trace>
  <inkml:trace contextRef="#ctx0" brushRef="#br0" timeOffset="987">5401 1125 0,'-27'0'0,"27"-27"15,27 27-15,-1 0 16,54 0-16,-27-26 16,52 26-16,28 0 0,-1 0 15,27-27-15,26 27 16,27 0-16,-27 0 0,26 0 15,-25 0-15,-1 0 0,-26 0 16,-27 0-16,0 0 16,-52 0-16,-1 0 0,-26 0 15,-27 0-15,-52-26 32,-27 26-17</inkml:trace>
  <inkml:trace contextRef="#ctx0" brushRef="#br0" timeOffset="1201">7623 754 0,'27'0'32,"-27"27"-32,26-1 15,1-26-15,26 27 16,-1 26-1,1 0-15,-26-27 0,-1 1 16,-26 25-16,0-25 0,0 26 16,0-27-16,-53 27 15,27-26-15,-27-1 0</inkml:trace>
  <inkml:trace contextRef="#ctx0" brushRef="#br0" timeOffset="2329">9158 463 0,'-27'-26'0,"27"-1"15,0 1-15,0 0 16,0 52 0,27-26-16,-27 26 15,0 27-15,26 0 0,-26 27 16,27-1-16,-27 27 16,0 0-16,0 26 0,0 0 15,0 27-15,-27-27 0,27 27 16,0 0-16,-26-27 15,26 27-15,0-53 0,0 26 16,0-26-16,0 0 16,26-27-16,-26 0 0,27-26 15,-1 0-15,1-26 0,-1-1 16,27 1-16,0-27 16,0 0-16,26-27 0,27 27 15,26-26-15,27 26 16,0-27-16,53 27 0,-1 0 15,54 0-15,26 0 16,317 0 0,-290 27-16,-1-27 0,1 26 15,-1 1-15,-26-1 0,-26 1 16,-27-27-16,0 26 0,-52 0 16,-1-26-16,-53 0 0,-26 0 15,-27 0-15,1 0 16,-54 0-16,0 0 0,-26-26 15,-26 0 1,0 26-16,-1-27 0,-26 1 16,27-1-16,-1 1 15,1-1-15,26-26 0,0 27 16,-27-27-16,27-26 0,0 26 16,0-27-16,0-26 15,0 1-15,0-28 0,0 1 16,0 0-16,0 0 15,0-27-15,0 26 0,0 1 16,0-27-16,0 54 0,27-28 16,-27 54-16,26-27 15,-26 53-15,27-26 0,-27 52 16,26-26-16,1 27 0,-27-1 16,0 1 15,-27 26-31,1 0 15,-54 0-15,27-26 0,-52 26 16,-54 0-16,-26 0 0,-27 0 16,-26 0-16,-53 0 15,-27 0-15,-52 0 0,26 0 16,-26 0-16,26 0 16,0 0-16,26 0 15,27 26-15,26-26 0,27 0 16,0 26-16,53-26 0,0 27 15,26-27-15,27 0 0,26 0 16,0 26-16,53-26 16,0 0-16,27 0 0,52-26 15</inkml:trace>
  <inkml:trace contextRef="#ctx0" brushRef="#br0" timeOffset="2833">10507 1125 0,'0'-27'0,"0"1"15,27 52 48,26-26-47,26 0-16,0 0 15,27 27-15,53-27 0,26 0 16,0 26-16,27-26 15,0 0-15,-1 0 0,-52 0 16,0 0-16,-27 0 0,-26 0 16,-53 0-16,0 0 15,-106 0 1</inkml:trace>
  <inkml:trace contextRef="#ctx0" brushRef="#br0" timeOffset="3206">10904 1786 0,'-26'0'0,"-1"0"0,27-26 15,27 26 1,-1-27 0,27 27-16,0 0 0,0 0 15,0 0-15,53 0 0,-27 0 16,27 0-16,26 0 16,-26 0-16,26 0 0,1 27 15,-28-27-15,1 26 16,0-26-16,-27 0 0,-26 0 15,0 27-15,-26-27 0,-1 0 16,1 0-16,-54-27 31,1 27-15</inkml:trace>
  <inkml:trace contextRef="#ctx0" brushRef="#br0" timeOffset="4727">10454 2765 0,'0'27'203,"0"-1"-187,0 1-16,0-1 16,0 1-16,0-1 15,0 27-15,0 0 0,0 26 16,0 1-16,0-1 15,0 0-15,0 27 0,0-26 16,0 25-16,0 1 0,0-26 16,0-1-16,-26 0 15,26 1-15,0-1 0,0-26 16,-27 26-16,27-26 0,0 0 16,0 0-16,0 0 15,0-26-15,0 25 0,0-25 16,0-1-16,0 1 15,0-1-15,27-26 16,-27 27-16,0-54 31,-27 27-15,27-26-16,0-1 16,-26 1-16</inkml:trace>
  <inkml:trace contextRef="#ctx0" brushRef="#br0" timeOffset="4968">10163 4406 0,'0'26'16,"0"1"30,27-27-30,-27 26-16,26 1 16,1-27-1,-1 26-15,1-26 16,-1 0-16</inkml:trace>
  <inkml:trace contextRef="#ctx0" brushRef="#br0" timeOffset="5161">10534 4432 0,'26'0'0,"1"0"16,-27 27 15,-27-27-15,1 26-16,26 1 16,-27-27-16,27 26 0,-26 0 0,-1 1 15,1-1 1,-1 1-16,1-27 15,26 26-15,-27-26 16</inkml:trace>
  <inkml:trace contextRef="#ctx0" brushRef="#br0" timeOffset="7101">11380 940 0,'27'0'78,"-1"0"-78,1 0 15,26-27 1,-27 27-16,1 0 0,-1 0 16,27-26-16,-27 26 0,1 0 15,-1 0 1,-52 0 0,-1 0-1,1 26-15,-1-26 16,1 0-16,-27 27 0,27-27 15,-1 0-15,1 0 16,-1 0-16,1 0 0,52 0 78,1 0-78,-1 0 16,1 0-16,-1 0 0,1 0 15,-1 0-15,0 0 16,1 0-16,-1 0 16,-26 26-1,-26 1 17</inkml:trace>
  <inkml:trace contextRef="#ctx0" brushRef="#br0" timeOffset="7703">11433 1442 0,'27'0'32,"-1"0"-32,1 0 15,26 0-15,-27 0 16,1 0-16,25 0 0,-25 0 16,26 0-16,-27 0 0,1 0 15,-27 27 1,-27-27-1,-26 26-15,27-26 16,-27 27-16,0-27 0,0 26 16,0-26-16,0 27 0,27-27 15,-1 0-15,1 0 16,52 0 0,1 0-1,-1 0-15,1 0 16,-1-27-16,1 27 0,-1 0 15,1 0-15,-1 0 16,-26-26-16,27 26 16,-54 0-1,1 0-15</inkml:trace>
  <inkml:trace contextRef="#ctx0" brushRef="#br0" timeOffset="16210">8417 5993 0,'-26'-26'0,"26"-1"15,0 1-15,26 52 32,-26 1-32,26-1 15,-26 27-15,27 27 0,-27-1 16,26 27-16,-26 26 0,0 27 15,0-1-15,0 1 16,-26 26-16,-1 1 0,1-1 16,0 0-16,-27 0 15,26-26-15,1 0 0,-27-27 16,26 0-16,1-26 0,-1-26 16,1 25-16,0-25 15,-1-27-15,27 0 0,-26 0 16,26-27-16,0 0 15,0 1-15,26-27 0,1 0 16,-1 0-16,27 0 0,0 0 16,26 0-16,27 0 15,26-27-15,27 27 0,53 0 16,26-26-16,53 26 0,26-26 16,27 26-16,27 0 15,26 0-15,0 0 0,26 26 16,0-26-16,-26 26 15,0-26-15,-53 27 0,0-27 16,-27 0-16,-52 0 0,-27 26 16,-26-26-16,-27 0 15,-53 0-15,-26 0 0,0-26 16,-53 26-16,-27 0 16,1-27-16,-54 1 15,1 26-15,-1-26 0,-26-1 16,27 1-16,-27 26 15,27-27-15,-1 27 0,1-26 16,-1 26-16,27-27 16,-26 27-16,26-26 0,0-1 15,0 1-15,0-27 0,0 26 16,0-52-16,26 26 16,-26-26-16,0-1 0,27-25 15,-27-1-15,26-27 16,-26 1-16,27 0 0,-1-27 15,27 0-15,-27 1 16,27-28-16,-26 28 0,26 25 16,0-25-16,-27 52 0,27 0 15,0 0-15,-27 53 16,1-26-16,26 26 16,-53 27-16,26-27 0,1 26 0,-27 1 15,-27-1 1,1 1-16,-1 26 0,-26 0 15,-26-27-15,0 27 0,-54 0 16,1-26-16,-53 26 16,0 0-16,-53-27 0,-1 27 15,-25 0-15,-27 0 16,-27-26-16,-26 26 0,0 0 16,0 0-16,0-27 15,1 27-15,-1 0 0,0 0 16,26 0-16,1 0 0,52 0 15,0 0-15,1 0 16,52 0-16,27 0 0,26 0 16,27 0-16,26 27 15,27-27-15,26 0 0,26 0 16,1 0-16,52 0 31,1 0-31,-1 26 16,1-26-16,-1 0 15,1 0-15,-1 0 16,1 27-16,-1-27 16,0 0 15,-26 26 0,-26-26-15,0 0-1,-1 0-15,1 0 16,-1 0 0,1 0-1,26 27 1</inkml:trace>
  <inkml:trace contextRef="#ctx0" brushRef="#br0" timeOffset="16765">5163 5279 0,'0'-27'0,"-27"1"16,1 26-16,26-27 16,-27 27-16,27-26 0,27 26 15,26-26-15,0 26 16,26-27-16,0 1 0,27 26 16,-26-27-16,25 1 0,1 26 15,-26-27-15,-28 27 16,-25 0-16,-1 0 0</inkml:trace>
  <inkml:trace contextRef="#ctx0" brushRef="#br0" timeOffset="16951">5348 5147 0,'-27'0'0,"1"0"16,26 26-16,0 0 15,0 1-15,0-1 0,26 27 16,1 27-16,-27-27 15,53 26-15,-27 0 0,1 1 16,-1-1-16,1 0 0,-1-26 16,-26 27-16,27-27 0,-27 0 15,26-27-15</inkml:trace>
  <inkml:trace contextRef="#ctx0" brushRef="#br0" timeOffset="17323">5798 5702 0,'26'0'15,"-26"27"17,27-27-32,-27 26 0,26-26 15,0 0-15,1 0 16,26 0-16,-27 0 15,1 0-15,-27-26 0,26 26 16,1-27-16,-27 1 0,0-1 16,0 1-1,-27-1-15,1 27 0,-1-26 16,1-1-16,-1 27 16,1 0-16,-1 0 0,-25 0 15,25 27-15,27-1 16,-26 1-16,26-1 0,0 27 15,0-26-15,0 26 0,0-27 16,26 0-16,1 27 16,-1-26-16,0-27 0,1 26 15,-1-26-15</inkml:trace>
  <inkml:trace contextRef="#ctx0" brushRef="#br0" timeOffset="17913">6142 5517 0,'0'-27'16,"-27"1"-16,27 0 0,27 26 31,-27 26-31,26 0 0,1 1 16,-1 26-16,-26-27 0,26 27 15,1-26-15,-1 26 16,-26-27-16,27 1 0,-27-1 15,0 0-15,0 1 16,0-54 0,-27 27-1,27-26-15,0 0 16,0-27-16,0 26 0,0-26 16,0 27-16,0-27 0,0 26 15,0-26-15,0 27 16,27 26-16,-1-26 15,1 26-15,-1 26 16,1 0-16,-1 1 0,1-1 16,-1 27-16,-26-26 0,26-1 15,1 1-15,-27-1 16,26 1-16,-26-1 0,27 1 16,-27-54 15,0 1-16,0-1-15,0 1 0,0-27 16,0 26-16,0-26 0,0 27 16,0-27-16,0 27 15,26 26-15,1 0 16,-27 26-16,26 0 16,-26 27-16,27-26 15,-1 26-15,-26-27 0,27 27 16,-1-26-16,1-1 15,-27 1-15,26-27 0,-26 26 16</inkml:trace>
  <inkml:trace contextRef="#ctx0" brushRef="#br0" timeOffset="18355">6803 5094 0,'0'-53'0,"-26"26"15,26 1-15,0 79 16,0-27 0,26 54-16,1-1 0,-1 0 15,0 27-15,1-27 0,-1 54 16,27-27-16,-26-1 16,-1-25-16,1 26 0,-1-27 15,1 0-15,-27 1 16,26-27-16,-26 0 0,0 0 15,0-27-15,0 0 16,-26-26-16,26-26 16,-27-27-16,27 0 15,-26 0-15,-1-26 0,1 0 16,26-27-16,-27 0 16,1 0-16,26 27 0,0-27 15,0 26-15,0 27 16,0 1-16,26-1 0,1 26 15,-1 27-15,27 0 16,-26 27-16,25-27 0,-25 26 16,-1 27-16,27-27 15,-53 1-15,0 26 0,0-27 16,-26 27-16,-1-26 0,-26 26 16,-26-27-16</inkml:trace>
  <inkml:trace contextRef="#ctx0" brushRef="#br0" timeOffset="19640">11301 2898 0,'26'0'16,"1"0"0,-27 26-1,26-26-15,-26 26 0,27 1 16,-27 26-16,26 0 15,1 26-15,-27 27 0,26 0 16,1 0-16,-1 26 16,-26 0-16,27-26 0,-1 26 15,-26-26-15,27-26 0,-27 25 16,0-25-16,0-1 16,0-26-16,0 0 0,0 0 15,0 0-15,-27-27 0,1-26 16</inkml:trace>
  <inkml:trace contextRef="#ctx0" brushRef="#br0" timeOffset="19981">11407 4379 0,'-27'27'0,"1"-27"15,26 26-15,0 1 16,26-1 0,1 1-1,-27-1-15,26-26 16,1 26-16,-1-26 16,1 0-1,-1 0 1,1-26-16,-1 0 15,1-1 1,-1 27-16,-26-26 16,0 52 15,0 1-15</inkml:trace>
  <inkml:trace contextRef="#ctx0" brushRef="#br0" timeOffset="20385">12571 3030 0,'0'-27'0,"-26"1"16,26-1-1,0 54 17,0-1-32,26 1 0,-26 26 15,26 0-15,-26 26 0,27 27 16,-1 0-16,-26 26 15,27 0-15,-27 1 0,26-28 16,-26 28-16,27-27 16,-27-1-16,0 1 0,0-26 15,0-1-15,0-26 0,0 0 16,0 0-16,0 0 16,-27-27-16,27 1 0,-26-1 15,-1-52 1</inkml:trace>
  <inkml:trace contextRef="#ctx0" brushRef="#br0" timeOffset="20682">12518 4564 0,'-26'0'31,"52"0"0,-26 27-31,27-27 0,-27 26 16,26 1-16,0-1 0,1 1 15,-1-1-15,-26 1 16,27-1-16,-1-26 0,27 27 16,-53-1-16,27-26 0,-1 0 15,1 0-15,-1 0 16,0 0-16,1-26 0,-1-1 16,1 1-16,-1-1 0,-26 1 15,27-1-15,-1 1 16,-26-1-1,-26 54 1,-1-1-16,1 1 16,-27-1-16</inkml:trace>
  <inkml:trace contextRef="#ctx0" brushRef="#br0" timeOffset="21266">9766 6549 0,'-26'0'0,"26"26"46,26-26-30,1 0 0,-1 0-16,1 0 0,26 0 15,0 0-15,-27 0 16,27 0-16,0 0 0,0 0 16,-27 0-16,27 0 0,-26 0 15,-1 0 1,1 0-16</inkml:trace>
  <inkml:trace contextRef="#ctx0" brushRef="#br0" timeOffset="21571">10904 6575 0,'27'0'31,"-1"0"-15,27-26-16,-27 26 16,27 0-16,-26 0 15,26 0-15,0 0 0,0 0 16,-1 0-16,1 0 0,-26 0 15,26 0-15,-27 0 16,1 0-16,-1 0 16</inkml:trace>
  <inkml:trace contextRef="#ctx0" brushRef="#br0" timeOffset="21931">12439 6496 0,'26'0'0,"1"0"31,-1 0-31,1 0 16,-1 0-16,27 0 15,0 0-15,0 0 0,26 0 16,-26 0-16,26 0 16,1 0-16,-1-27 0,1 27 15,-1 0-15,-26 0 0,26 0 16,-26 0-16,-26 0 16,25 0-16,-25 0 0,-1 0 15,1 0 1,-54 0 15</inkml:trace>
  <inkml:trace contextRef="#ctx0" brushRef="#br0" timeOffset="24356">15720 2342 0,'26'-27'15,"0"27"-15,1 0 16,-27-26 0,26 26-16,1 0 15,-27-26-15,-27 26 32,1 0-17,-1 0-15,1 0 0,0 26 16,-27-26-16,0 0 15,26 26-15,-26-26 0,27 27 16,-1-1-16,1-26 16,26 27-16,0-1 0,26 1 15,1-1 1,-1-26-16,1 27 0,26-1 16,-27-26-16,27 27 0,0-1 15,-27-26-15,1 27 16,-1-1-16,1-26 0,-27 26 15,0 1 1,-27-1-16,1-26 0,-1 27 16,-25-27-16,25 0 0,-26 26 15,27-26-15,-27 0 16,26 0-16,1 0 0,-1-26 16</inkml:trace>
  <inkml:trace contextRef="#ctx0" brushRef="#br0" timeOffset="24774">16196 2474 0,'26'-26'0,"1"26"16,-1 0-16,-26-27 0,0 1 16,0-1-1,-26 1-15,-1 26 16,1 0-16,-1 0 15,1 0 1,26 26-16,-27-26 0,27 27 16,-26-1-16,26 1 15,-27-1-15,27 1 0,0-1 16,0 1-16,0-1 16,27-26-1,-27 27-15,26-27 0,1 0 16,-1-27-1,1 27-15,-27-26 16,26 26-16,-26-27 0,27 27 16,-1-26-16,1-1 15,-1 27 1,-26 27 0,27-1-1,-27 1-15,26-1 16,-26 1-16,26-1 15</inkml:trace>
  <inkml:trace contextRef="#ctx0" brushRef="#br0" timeOffset="25092">16593 2448 0,'0'-27'0,"0"1"16,0-1-16,0 54 31,26-1-31,1 1 16,-27-1-16,26 1 15,-26-1-15,26 1 16,-26-1-16,27 1 0,-27-1 16,26-26-16,-26-26 31,27 26-31,-27-27 15,0 1-15,0-27 16,26 26-16,-26 1 0,27-1 16,-27 1-16,0-1 15,26 27 1</inkml:trace>
  <inkml:trace contextRef="#ctx0" brushRef="#br0" timeOffset="25453">16963 2448 0,'27'26'16,"-27"1"15,26-27-31,0 0 16,1 0-1,-1 0-15,1 0 0,-1 0 16,1 0-16,-1 0 15,27-27-15,-26 27 0,-1-26 16,0 26-16,1-27 0,-27 1 16,0-1-1,0 1-15,-27-1 16,-25 27-16,25-26 0,1 26 16,-1 0-16,-26 0 15,27 26-15,-1 1 0,1-1 16,26 1-16,-27-1 15,27 27-15,0-26 0,0-1 16,27 27-16,-1-26 0,1-1 16,-1 0-16,1 1 15,-1-27-15,1 0 0</inkml:trace>
  <inkml:trace contextRef="#ctx0" brushRef="#br0" timeOffset="26000">17439 2077 0,'-26'-26'15,"-1"26"1,1 0-16,-1-27 0,-25 27 15,-1-26-15,-27 26 0,1-26 16,0 26-16,-27 0 16,0-27-16,-26 27 0,-27 0 15,27 0-15,-27 0 16,0 0-16,0 27 0,1-1 16,25 0-16,1 27 0,26 0 15,0 0-15,27 0 16,0 26-16,26 1 0,26-1 15,1-26-15,26 27 16,26-1-16,1 0 0,26-26 16,26 0-16,0 0 0,27 0 15,26-27-15,27 1 16,26-1-16,1-26 0,25 0 16,1 0-16,0-26 15,26-1-15,-27 1 0,1-27 16,0 0-16,-27-26 0,-26-1 15,-1 1-15,-52 0 16,-26-27-16,-27 26 0,-27 1 16,-52 0-16,-1-1 0,-79 27 15,-26 0-15,-27 1 16,-26 25-16,-27 1 0,1-1 16,-27 27-16,26 0 15,0 0-15,1 27 0</inkml:trace>
  <inkml:trace contextRef="#ctx0" brushRef="#br0" timeOffset="27882">13709 5808 0,'0'26'62,"26"-26"-31,1 0 1,-1 0-17,1 0 1,-1 0-16,0-26 16,1 0-1,-1-1-15,1 1 16,-1-1-16,-26-26 15,27 27-15,-27-27 0,26 0 16,-26 0-16,0 0 16,27-26-16,-27-1 0,0 27 15,0-26-15,0 0 0,0-1 16,0 27-16,0-26 16,26 26-16,-26 0 0,0 0 15,0 0 1,0-52-16,0 78 0,0-26 15,0 27-15,0-27 16,0 26-16,0-26 0,0 27 16,0-1-16,0 1 0,0 0 15,-26-1-15,26 1 16,0-27-16,0 26 0,0 1 16,0-1-16,0 1 15,0-1-15,-27 1 16,27 0-16,0-1 0,0 1 15,-26-1 1,26 1-16,-27-1 16,27 1-16,0-1 15,-26 27 1,26-26-16,0-1 16,-27 27-1,27-26-15,0-1 16,-26 1-1,26 0 1,0-1 0,0 1 15,-27 26-31,27-27 31,0 1 0,-26-1 16,26 1-31,0-1 0,0 1-1,-26 26 1,26-27-1,0 54 95</inkml:trace>
  <inkml:trace contextRef="#ctx0" brushRef="#br0" timeOffset="28340">13762 3638 0,'-27'0'0,"27"27"15,-26-27-15,26-27 63,0 1-47,0-1-1,0 1-15,0 0 0,26-1 16,-26-26-16,0 27 0,0-1 15,0-26-15,27 27 16,-27-53 0,26 52-16,-26 1 0,27-1 0,-1 1 15,0 26 1,1 0-16,-1 26 16,1 27-1,26-26-15,-27-1 0,1 0 16,26 27-16,-27-26 0,27 26 15,-27-27-15,1 1 16,-1 26-16,1-27 0,-1-26 16,1 26-16,-54-26 31</inkml:trace>
  <inkml:trace contextRef="#ctx0" brushRef="#br0" timeOffset="29054">13788 2077 0,'-26'0'0,"26"27"16,-27-27-1,1 26 1,-1 1-16,27-1 0,-26 1 15,-1-1-15,1 1 16,26-1-16,-27 27 0,27 0 16,0 26-1,0-52-15,27-1 0,-27 27 16,53-26-16,-27-1 16,1-26-16,26 26 15,-27-26-15,27 0 0,0-26 16,-27 26-16,27-26 0,-26-1 15,26 1 1,-27-1-16,1 1 0,-27-27 0,26 26 16,-26-26-16,0 27 0,-26-27 15,26 0-15,-27 27 16,1-27-16,-1 26 0,1 1 16,-27-1-16,26 27 15,1-26-15,-1 26 0,1 0 16,0 26-16,-1 1 15,1-1 1,26 1-16,-27-1 16</inkml:trace>
  <inkml:trace contextRef="#ctx0" brushRef="#br0" timeOffset="42227">7941 2633 0,'26'-26'0,"27"26"16,-26-27-16,-1 1 16,-26-1-1,0 1-15,-26 26 16,-1 0 0,-26 0-16,27 0 0,-27 0 15,0 26-15,0 1 0,0-1 16,0 27-16,27 0 15,-27 0-15,0 0 0,26 0 16,1 26-16,26-26 16,-26 26-16,26 1 0,0-27 15,26 26-15,0-26 16,1 26-16,-1-26 0,1 27 16,26-28-16,0 1 0,-27 27 15,27-27-15,0 0 16,0 26-16,-27-26 0,1 26 15,-1-26-15,-26 0 16,0 26-16,0-26 0,0 0 16,-26 0-16,-1 27 0,-26-27 15,27-1-15,-53 28 16,26-27-16,-27 0 0,27 0 16,-26-1-16,0 1 0,-1 0 15,27 0-15,0-26 16,0-1-16,27 1 0,0-1 15,-1-26-15,54 27 32,-1-27-32,0 0 15,1 0-15,26 0 0,26 26 16,-26-26-16,0 26 0,26 27 16,-26-26-16,0 26 15,0 0-15,-26 26 0,-1 0 16,1 1-16,-27 26 0,-27-1 15,1 28-15,-1-27 16,-26 26-16,0 0 0,0 0 16,-26 1-16,26-1 15,0 0-15,0 1 0,0-28 16,0 1-16,27-26 0,0 25 16,-1-52-16,1 27 15,26-1-15,0-26 0,0 0 16,26 0-16,-26 0 15,27-27-15,-1 27 0,0 0 16,27-26-16,-26-1 0,26 0 16,26 1-16,-26-1 15,0-26-15,0 0 0,0 0 16,0-26-16,0-1 16,-27-25-16</inkml:trace>
  <inkml:trace contextRef="#ctx0" brushRef="#br0" timeOffset="42965">7570 4882 0,'0'-27'0,"-26"1"31,-1 26-31,1-26 15,0-1-15,-1 27 16,1-26-16,-27-1 0,0 1 16,0-1-16,-27 1 0,-25-1 15,-1 1-15,0-1 16,-53-25-16,0 25 0,1 1 16,-54 26-16,0-27 15,-52 27-15,26 0 0,-53 0 16,0 0-16,0 27 15,0-27-15,-1 26 0,1 1 16,27-1-16,-27 0 0,53 1 16,0-1-16,-1 27 15,28-26-15,26-1 0,-1 1 16,54-1-16,0 1 0,26-1 16,0 0-16,27-26 15,26 27-15,26-27 0,1 0 16,26 26-1,26-26-15,1 0 16,-1 0-16,1 0 0,-1 0 16,1 0-16,-1 27 15,1-27-15,-1 0 16</inkml:trace>
  <inkml:trace contextRef="#ctx0" brushRef="#br0" timeOffset="43657">718 6152 0,'0'-26'15,"0"-1"1,-27 27-16,27-26 16,-26 26-1,-1-27-15,1 27 16,-1 0 15,1 0-31,-1 0 16</inkml:trace>
  <inkml:trace contextRef="#ctx0" brushRef="#br0" timeOffset="44339">585 6046 0,'0'-26'16,"-26"26"0,-1 0-16,1-27 15,-27 27-15,0 0 16,27 0-16,-27 27 0,-27-1 16,27-26-16,1 27 0,25-1 15,-26 27-15,27 0 16,-1-27-16,27 54 0,0-27 15,0 0-15,0 26 16,53-26-16,0 0 0,0 0 16,0-27-16,0 27 15,26-53-15,1 26 0,-1-26 16,0 0-16,-26-26 0,27 0 16,-27-1-16,-1-26 15,1 0-15,-26 27 0,-27-27 16,0-26-16,0 26 0,-27-27 15,1 27-15,-27 0 16,0 1-16,0-1 0,0 0 16,0 26-16,-26 1 15,26 26-15,0 0 0,0 0 16,27 26-16</inkml:trace>
  <inkml:trace contextRef="#ctx0" brushRef="#br0" timeOffset="44897">347 6708 0,'0'26'16,"-26"1"0,-1-1-16,1 0 0,-1 1 15,27-1-15,-26 27 0,-1-26 16,1 26-16,0 0 15,26-1-15,-27 28 0,1-27 16,26 26-16,-27-26 16,27 26-16,-26-26 0,26 0 15,0 27 1,0-54-16,0 1 0,26-27 16,-26 26-16,27-26 0,-1 0 15,27 0-15,-27 0 0,27-26 16,0 26-16,27-27 15,-1 27-15,0-26 0,1-1 16,-1 27-16,1-26 16,-1 26-16,0-27 0,-26 27 15,0-26-15,0 26 16,-26 0-16,-1-27 0,0 27 16,-26-26-16,0-1 15,0 1-15,0-1 16,0-25-16,-26 25 0,26-26 15,-26 0-15,-1-26 16,-26 0-16,27-1 0,-27 27 16,26-26-16,-26 0 0,0 26 15,27 0-15,0 0 16,-27 26-16,53 1 0,-27 26 16,1 0-16,26 26 15,0 1 1,26-27-16,-26 26 15</inkml:trace>
  <inkml:trace contextRef="#ctx0" brushRef="#br0" timeOffset="45563">1062 8269 0,'0'-27'0,"26"27"16,-26-26-16,0-1 15,0 1-15,0-1 16,0 1-16,-26-1 16,-1 27-16,1-26 0,-1 26 15,1 0-15,-27 0 0,26 0 16,-26 26-16,1 1 15,25-1-15,-26 27 0,27-26 16,-27 26-16,53-27 16,-27 27-16,27-27 0,0 1 15,27 26-15,-1-27 0,1-26 16,-1 27-16,27-27 16,0 0-16,0 0 0,0-27 15,0 27-15,-27-26 16,27-27-16,-26 26 0,-1-25 15,1-1-15,-27 0 0,0 0 16,0 0-16,0-27 16,0 28-16,-27-28 0,27 27 15,-26 0-15,-1 27 16,27-1-16,0 1 0,0 52 31,0 1-31,27 26 16,-27-27-16,26 27 0,1 0 15,-1 0-15,-26 0 16,26 0-16,1 0 0,-1 0 16,1-27-16,-27 1 0</inkml:trace>
  <inkml:trace contextRef="#ctx0" brushRef="#br0" timeOffset="45960">1485 8057 0,'26'0'16,"1"0"15,-1 0-15,1 0-1,-1 0-15,1-27 0,-1 27 16,1-26-16,-1 26 15,1-26-15,-1-1 16,-26 1-16,0-1 16,-26 27-16,-1-26 15,1-1-15,-1 1 16,-26 26-16,27-27 0,-27 27 0,26 0 16,-26 0-16,27 0 15,0 27-15,-1-1 0,1 1 16,26-1-16,0 27 15,0-26-15,0 25 0,26 1 16,1-26-16,-1-1 0,0 27 16,27-53-16,-26 27 15,26-27-15,-27 0 0,27 0 16</inkml:trace>
  <inkml:trace contextRef="#ctx0" brushRef="#br0" timeOffset="46336">1855 7713 0,'0'-26'15,"27"52"17,-1-26-32,1 26 0,-1 1 15,1-27-15,-1 26 16,27 27-16,-27-26 0,27-1 15,0 1-15,-26-27 0,26 26 16,-27 1-16,1-27 16,-1 0-16,-26-27 31,0 1-31,-26-27 16,26 26-16,-27-26 0,27 0 15,-26 1-15,26-1 16,0 0-16,0 0 0,0 26 15,0 1-15,0-1 16,0 54 0,26-27-16,-26 26 15,0 1 1,27-1-16</inkml:trace>
  <inkml:trace contextRef="#ctx0" brushRef="#br0" timeOffset="47538">3866 4353 0,'0'-27'16,"0"1"-1,0-1-15,27 27 16,-1 0 0,1 27-16,-1-27 0,27 26 15,0 1-15,26-1 0,1 27 16,-1-26-16,0 26 16,-26-27-16,27 27 0,-1-27 15,-26 1-15,0-1 0,-27 1 16,1-1-16,-27 1 15,-27-27 1</inkml:trace>
  <inkml:trace contextRef="#ctx0" brushRef="#br0" timeOffset="47855">4422 4088 0,'-27'0'0,"1"0"32,26 27-32,0-1 0,0 1 15,-27 25-15,27-25 16,0 26-16,-26 0 0,26 26 16,-26-26-16,-1 0 0,27 0 15,-26 0-15,-1 0 16,27-27-16,-26 27 0,26-26 15,0-1 1,0 0-16,0-52 47,0 0-31</inkml:trace>
  <inkml:trace contextRef="#ctx0" brushRef="#br0" timeOffset="48480">4422 3824 0,'-27'-27'0,"1"1"0,-1-1 15,-25 27-15,25-26 0,-26 26 16,0 0-16,0 0 15,27 0-15,-27 53 0,0-27 16,0 27-16,0 0 0,0 26 16,0 1-16,27-1 15,-1 27-15,1 0 0,26 0 16,0-1-16,53 134 16,-27-134-16,27 1 15,0-26-15,27-1 0,-28 0 16,54-26-16,-26 0 15,-1-26-15,27-27 0,-27 0 16,27 0-16,-27-27 16,1-26-16,-1 0 0,-26 0 15,0-26-15,-26 0 16,-1-27-16,-26 26 0,0-25 16,0-1-16,-53 0 0,27 0 15,-27 0-15,0 27 16,0 0-16,-27 26 0,28 0 15,-28 26-15,1 1 0,26 26 16,-26 0-16,26 0 16,0 26-16,26 1 0,-26-1 15,27 1 1,26-1-16,0 1 0,0-1 16,0 0-16</inkml:trace>
  <inkml:trace contextRef="#ctx0" brushRef="#br0" timeOffset="49863">7994 6178 0,'26'27'0,"-26"-1"16,27-26-16,-27 27 0,0-1 15,0 1 1,0-1-16,-27 27 0,1-26 15,-1 25-15,1 28 16,-27-27-16,0 26 0,0 27 16,0 0-16,-26 0 0,-1-1 15,1 28-15,0-1 16,-27 0-16,0-26 0,-26 26 16,-1 1-16,1-27 0,0 26 15,-27 0-15,0 0 16,1 1-16,-1 25 0,26-25 15,-25 26-15,-1-1 16,0 1-16,27 26 0,-27-26 16,27 26-16,0 0 0,-1-26 15,1 26-15,26 1 16,0-1-16,27 0 0,0-26 16,26-1-16,0 1 15,0-26-15,0-28 0,26 1 16,1-26-16,0-1 0,26-26 15,-27 0-15,27-27 16,0 1-16,0-54 31,0 1-15,0-1-16,-26 1 0,26-1 16,-27 1-16,27-27 15</inkml:trace>
  <inkml:trace contextRef="#ctx0" brushRef="#br0" timeOffset="50801">3178 13190 0,'0'26'0,"0"1"31,0-1-15,0 1-16,0 26 0,27-27 15,-27 27-15,0 0 0,26 0 16,-26 0-16,0 26 16,27-26-16,-27 0 0,0 0 15,0 0-15,0-27 16,0 1-16,0-1 0,0 1 16,0-54-1,-27 1-15,27-1 16,0-26-16,-26-26 0,26 0 15,-27-27-15,27 0 16,-26 0-16,26 0 0,0-26 16,0 26-16,26-26 0,1 26 15,-1 0-15,27 27 16,26-1-16,1 1 0,-1 53 16,1-1-16,-1 1 15,0 26-15,1 26 0,-1 1 16,-26 25-16,-26 28 0,-1-27 15,0 26-15,-26 1 16,-26-1-16,0 0 0,-1 1 16,-26-1-16,27-26 15,-27 0-15,-27 0 0,27 0 16,1-27-16,-28 1 0,27-1 16,0-26-16,0 0 15,27 0-15,-1-26 0,1-1 16,26 1-16,0-1 15,26 1-15,1-1 16,26 27-16,-27 0 0,27 0 16,0 0-16,0 27 15,26-1-15,-26 1 0,0-1 16,0 1-16,0-1 16,0 1-16,-26 25 0,25-25 15,-25-1-15,52 27 16,-52-26-16,-1-1 15,1 1-15,-1-27 0,1 0 16,-1 0 0</inkml:trace>
  <inkml:trace contextRef="#ctx0" brushRef="#br0" timeOffset="51303">4528 12661 0,'0'-27'16,"-27"1"-16,1 26 16,26 26-1,0 1 1,0 26-16,26 0 0,-26-1 16,0 1-16,27 0 15,-27 27-15,0-27 0,26-1 16,-26 1-16,0 0 0,0-26 15,0 26-15,0-27 16,0 1-16,-26-27 16,26-27-16,-27 1 15,27-1-15,0-26 16,-26 0-16,26-26 0,0 0 16,-27-1-16,27-26 15,0 27-15,0-27 0,27 0 16,-27 27-16,26 0 0,1 26 15,-1 0-15,1 0 16,25 26-16,-25 27 0,26 0 16,0 27-16,0-1 15,-27 27-15,27 0 0,0 27 16,-27-28-16,27 28 0,-26 26 16,-1-27-16,1 0 15,-1 1-15,1-27 0,-27 26 16,26-26-16,-26 0 0,0 0 15,0-27 1,0 1-16,0-1 0,-26-26 16</inkml:trace>
  <inkml:trace contextRef="#ctx0" brushRef="#br0" timeOffset="51477">4581 12899 0,'-27'0'15,"1"0"-15,26-27 0,26 27 16,1-26-16,-1 26 16,0-27-16,54 1 15,-27 26-15,0-26 0,26-1 16,0 1-16,-26-1 16,0 1-16</inkml:trace>
  <inkml:trace contextRef="#ctx0" brushRef="#br0" timeOffset="51977">5321 12317 0,'27'-27'15,"-27"1"-15,0-1 16,26 1 0,1 52-1,-27 1-15,0-1 16,26 27-16,1-26 0,-27 26 15,26 26-15,-26-26 0,27 26 16,-27-26-16,26 0 16,-26 26-16,27 27 15,-27-53-15,0-26 16,0-1-16,0 1 0,0-1 16,0 0-16,-27-52 31,27 0-31,-26-1 15,26-26-15,-27 0 0,1 0 16,26-26-16,-27 0 0,1-27 16,26 0-16,-27 0 0,27 27 15,0-27-15,0 27 16,27-1-16,-1 27 0,1 0 16,-1 27-16,27-1 15,0 27-15,0 0 0,0 0 16,0 0-16,0 27 0,-27-1 15,27 1-15,-27-1 16,-26 27-16,0-26 0,0 26 16,0-1-16,-26-25 15,-27 26-15,0-27 0,0 27 16,0-26-16,0-1 0,1-26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3234" indent="-285664">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237187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1_createTravelByTemplate_Action.txt"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2_approveTravel_rejectTravel_instanceAction.txt"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20Action%2C%20Determinations/03_static_dynamic_feature_Control.tx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8.png"/><Relationship Id="rId4" Type="http://schemas.openxmlformats.org/officeDocument/2006/relationships/customXml" Target="../ink/ink2.xm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oyuztechnologies/BarclaysCorporateTraining/blob/master/Phase%201%20CDS%20and%20RAP%20based%20development/Day%2005/01%20Drafts/00_draft_enablement.tx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5/01%20Drafts/02_early_numbering_for_booking.txt" TargetMode="External"/><Relationship Id="rId2" Type="http://schemas.openxmlformats.org/officeDocument/2006/relationships/hyperlink" Target="https://github.com/soyuztechnologies/BarclaysCorporateTraining/blob/master/Phase%201%20CDS%20and%20RAP%20based%20development/Day%2005/01%20Drafts/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soyuztechnologies/BarclaysCorporateTraining/blob/master/Phase%201%20CDS%20and%20RAP%20based%20development/Day%2005/01%20Drafts/03_augment_default_value.tx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tif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4.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ZI_Booking_M_00%20.txt" TargetMode="External"/><Relationship Id="rId5" Type="http://schemas.openxmlformats.org/officeDocument/2006/relationships/hyperlink" Target="https://github.com/soyuztechnologies/BarclaysCorporateTraining/blob/master/Phase%201%20CDS%20and%20RAP%20based%20development/Day%2004/ZI_Travel_M_00.txt"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ZI_Travel_M_BDEF.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02_ZC_PROC_Booking_M_00%20.txt" TargetMode="External"/><Relationship Id="rId5" Type="http://schemas.openxmlformats.org/officeDocument/2006/relationships/hyperlink" Target="https://github.com/soyuztechnologies/BarclaysCorporateTraining/blob/master/Phase%201%20CDS%20and%20RAP%20based%20development/Day%2004/Processor/01_ZC_PROC_Travel_M_00.txt"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3_Behaviour%20Definition.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4_Service%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06</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2289-2CE7-23E1-02AB-D5D10F4C1855}"/>
              </a:ext>
            </a:extLst>
          </p:cNvPr>
          <p:cNvSpPr>
            <a:spLocks noGrp="1"/>
          </p:cNvSpPr>
          <p:nvPr>
            <p:ph type="title"/>
          </p:nvPr>
        </p:nvSpPr>
        <p:spPr/>
        <p:txBody>
          <a:bodyPr/>
          <a:lstStyle/>
          <a:p>
            <a:endParaRPr lang="en-US"/>
          </a:p>
        </p:txBody>
      </p:sp>
      <p:graphicFrame>
        <p:nvGraphicFramePr>
          <p:cNvPr id="4" name="Table 4">
            <a:extLst>
              <a:ext uri="{FF2B5EF4-FFF2-40B4-BE49-F238E27FC236}">
                <a16:creationId xmlns:a16="http://schemas.microsoft.com/office/drawing/2014/main" id="{495EE592-6954-64D6-9FBC-7A3EC37A1BE3}"/>
              </a:ext>
            </a:extLst>
          </p:cNvPr>
          <p:cNvGraphicFramePr>
            <a:graphicFrameLocks noGrp="1"/>
          </p:cNvGraphicFramePr>
          <p:nvPr>
            <p:ph sz="quarter" idx="13"/>
            <p:extLst>
              <p:ext uri="{D42A27DB-BD31-4B8C-83A1-F6EECF244321}">
                <p14:modId xmlns:p14="http://schemas.microsoft.com/office/powerpoint/2010/main" val="1075833777"/>
              </p:ext>
            </p:extLst>
          </p:nvPr>
        </p:nvGraphicFramePr>
        <p:xfrm>
          <a:off x="549796" y="2852936"/>
          <a:ext cx="10972794" cy="1828800"/>
        </p:xfrm>
        <a:graphic>
          <a:graphicData uri="http://schemas.openxmlformats.org/drawingml/2006/table">
            <a:tbl>
              <a:tblPr firstRow="1" bandRow="1">
                <a:tableStyleId>{5C22544A-7EE6-4342-B048-85BDC9FD1C3A}</a:tableStyleId>
              </a:tblPr>
              <a:tblGrid>
                <a:gridCol w="1567542">
                  <a:extLst>
                    <a:ext uri="{9D8B030D-6E8A-4147-A177-3AD203B41FA5}">
                      <a16:colId xmlns:a16="http://schemas.microsoft.com/office/drawing/2014/main" val="326899434"/>
                    </a:ext>
                  </a:extLst>
                </a:gridCol>
                <a:gridCol w="1567542">
                  <a:extLst>
                    <a:ext uri="{9D8B030D-6E8A-4147-A177-3AD203B41FA5}">
                      <a16:colId xmlns:a16="http://schemas.microsoft.com/office/drawing/2014/main" val="4285782344"/>
                    </a:ext>
                  </a:extLst>
                </a:gridCol>
                <a:gridCol w="1567542">
                  <a:extLst>
                    <a:ext uri="{9D8B030D-6E8A-4147-A177-3AD203B41FA5}">
                      <a16:colId xmlns:a16="http://schemas.microsoft.com/office/drawing/2014/main" val="3555794920"/>
                    </a:ext>
                  </a:extLst>
                </a:gridCol>
                <a:gridCol w="1567542">
                  <a:extLst>
                    <a:ext uri="{9D8B030D-6E8A-4147-A177-3AD203B41FA5}">
                      <a16:colId xmlns:a16="http://schemas.microsoft.com/office/drawing/2014/main" val="3483752123"/>
                    </a:ext>
                  </a:extLst>
                </a:gridCol>
                <a:gridCol w="1567542">
                  <a:extLst>
                    <a:ext uri="{9D8B030D-6E8A-4147-A177-3AD203B41FA5}">
                      <a16:colId xmlns:a16="http://schemas.microsoft.com/office/drawing/2014/main" val="2319710332"/>
                    </a:ext>
                  </a:extLst>
                </a:gridCol>
                <a:gridCol w="1567542">
                  <a:extLst>
                    <a:ext uri="{9D8B030D-6E8A-4147-A177-3AD203B41FA5}">
                      <a16:colId xmlns:a16="http://schemas.microsoft.com/office/drawing/2014/main" val="2876469251"/>
                    </a:ext>
                  </a:extLst>
                </a:gridCol>
                <a:gridCol w="1567542">
                  <a:extLst>
                    <a:ext uri="{9D8B030D-6E8A-4147-A177-3AD203B41FA5}">
                      <a16:colId xmlns:a16="http://schemas.microsoft.com/office/drawing/2014/main" val="2903975743"/>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Status</a:t>
                      </a:r>
                    </a:p>
                  </a:txBody>
                  <a:tcPr/>
                </a:tc>
                <a:tc>
                  <a:txBody>
                    <a:bodyPr/>
                    <a:lstStyle/>
                    <a:p>
                      <a:endParaRPr lang="en-US"/>
                    </a:p>
                  </a:txBody>
                  <a:tcPr/>
                </a:tc>
                <a:extLst>
                  <a:ext uri="{0D108BD9-81ED-4DB2-BD59-A6C34878D82A}">
                    <a16:rowId xmlns:a16="http://schemas.microsoft.com/office/drawing/2014/main" val="326691103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A</a:t>
                      </a:r>
                    </a:p>
                  </a:txBody>
                  <a:tcPr/>
                </a:tc>
                <a:tc>
                  <a:txBody>
                    <a:bodyPr/>
                    <a:lstStyle/>
                    <a:p>
                      <a:endParaRPr lang="en-US"/>
                    </a:p>
                  </a:txBody>
                  <a:tcPr/>
                </a:tc>
                <a:extLst>
                  <a:ext uri="{0D108BD9-81ED-4DB2-BD59-A6C34878D82A}">
                    <a16:rowId xmlns:a16="http://schemas.microsoft.com/office/drawing/2014/main" val="352103324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A</a:t>
                      </a:r>
                    </a:p>
                  </a:txBody>
                  <a:tcPr/>
                </a:tc>
                <a:tc>
                  <a:txBody>
                    <a:bodyPr/>
                    <a:lstStyle/>
                    <a:p>
                      <a:endParaRPr lang="en-US"/>
                    </a:p>
                  </a:txBody>
                  <a:tcPr/>
                </a:tc>
                <a:extLst>
                  <a:ext uri="{0D108BD9-81ED-4DB2-BD59-A6C34878D82A}">
                    <a16:rowId xmlns:a16="http://schemas.microsoft.com/office/drawing/2014/main" val="292940921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R</a:t>
                      </a:r>
                    </a:p>
                  </a:txBody>
                  <a:tcPr/>
                </a:tc>
                <a:tc>
                  <a:txBody>
                    <a:bodyPr/>
                    <a:lstStyle/>
                    <a:p>
                      <a:endParaRPr lang="en-US" dirty="0"/>
                    </a:p>
                  </a:txBody>
                  <a:tcPr/>
                </a:tc>
                <a:extLst>
                  <a:ext uri="{0D108BD9-81ED-4DB2-BD59-A6C34878D82A}">
                    <a16:rowId xmlns:a16="http://schemas.microsoft.com/office/drawing/2014/main" val="1731793057"/>
                  </a:ext>
                </a:extLst>
              </a:tr>
            </a:tbl>
          </a:graphicData>
        </a:graphic>
      </p:graphicFrame>
      <p:sp>
        <p:nvSpPr>
          <p:cNvPr id="5" name="Rectangle 4">
            <a:extLst>
              <a:ext uri="{FF2B5EF4-FFF2-40B4-BE49-F238E27FC236}">
                <a16:creationId xmlns:a16="http://schemas.microsoft.com/office/drawing/2014/main" id="{83361D8B-2811-4233-69EB-C02EE80315B8}"/>
              </a:ext>
            </a:extLst>
          </p:cNvPr>
          <p:cNvSpPr/>
          <p:nvPr/>
        </p:nvSpPr>
        <p:spPr>
          <a:xfrm>
            <a:off x="7966620" y="2204864"/>
            <a:ext cx="1440160" cy="50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rPr>
              <a:t>Accept</a:t>
            </a:r>
          </a:p>
        </p:txBody>
      </p:sp>
      <p:sp>
        <p:nvSpPr>
          <p:cNvPr id="6" name="Rectangle 5">
            <a:extLst>
              <a:ext uri="{FF2B5EF4-FFF2-40B4-BE49-F238E27FC236}">
                <a16:creationId xmlns:a16="http://schemas.microsoft.com/office/drawing/2014/main" id="{60784DDA-3783-BA79-8191-5DB9D4F63C78}"/>
              </a:ext>
            </a:extLst>
          </p:cNvPr>
          <p:cNvSpPr/>
          <p:nvPr/>
        </p:nvSpPr>
        <p:spPr>
          <a:xfrm>
            <a:off x="9820805" y="2204864"/>
            <a:ext cx="1440160" cy="50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rPr>
              <a:t>Reject</a:t>
            </a:r>
          </a:p>
        </p:txBody>
      </p:sp>
    </p:spTree>
    <p:extLst>
      <p:ext uri="{BB962C8B-B14F-4D97-AF65-F5344CB8AC3E}">
        <p14:creationId xmlns:p14="http://schemas.microsoft.com/office/powerpoint/2010/main" val="341122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A47642-E184-92BF-74CC-93A83A02B947}"/>
              </a:ext>
            </a:extLst>
          </p:cNvPr>
          <p:cNvSpPr/>
          <p:nvPr/>
        </p:nvSpPr>
        <p:spPr>
          <a:xfrm>
            <a:off x="405780" y="476672"/>
            <a:ext cx="4032448" cy="25202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C81E2A7-59FE-D176-138E-953794A336D0}"/>
              </a:ext>
            </a:extLst>
          </p:cNvPr>
          <p:cNvSpPr/>
          <p:nvPr/>
        </p:nvSpPr>
        <p:spPr>
          <a:xfrm>
            <a:off x="1634353" y="581399"/>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F1</a:t>
            </a:r>
          </a:p>
        </p:txBody>
      </p:sp>
      <p:sp>
        <p:nvSpPr>
          <p:cNvPr id="6" name="Rectangle 5">
            <a:extLst>
              <a:ext uri="{FF2B5EF4-FFF2-40B4-BE49-F238E27FC236}">
                <a16:creationId xmlns:a16="http://schemas.microsoft.com/office/drawing/2014/main" id="{B9E888BD-086F-D79D-C78A-46ECEACBACAA}"/>
              </a:ext>
            </a:extLst>
          </p:cNvPr>
          <p:cNvSpPr/>
          <p:nvPr/>
        </p:nvSpPr>
        <p:spPr>
          <a:xfrm>
            <a:off x="1629916" y="1047927"/>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F2  1 </a:t>
            </a:r>
            <a:r>
              <a:rPr lang="en-US" dirty="0">
                <a:sym typeface="Wingdings" panose="05000000000000000000" pitchFamily="2" charset="2"/>
              </a:rPr>
              <a:t> 2</a:t>
            </a:r>
            <a:endParaRPr lang="en-US" dirty="0"/>
          </a:p>
        </p:txBody>
      </p:sp>
      <p:sp>
        <p:nvSpPr>
          <p:cNvPr id="7" name="Rectangle 6">
            <a:extLst>
              <a:ext uri="{FF2B5EF4-FFF2-40B4-BE49-F238E27FC236}">
                <a16:creationId xmlns:a16="http://schemas.microsoft.com/office/drawing/2014/main" id="{EB30A7A5-EE90-3053-4114-06B69AFDDAA2}"/>
              </a:ext>
            </a:extLst>
          </p:cNvPr>
          <p:cNvSpPr/>
          <p:nvPr/>
        </p:nvSpPr>
        <p:spPr>
          <a:xfrm>
            <a:off x="1629916" y="1524073"/>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F3</a:t>
            </a:r>
          </a:p>
        </p:txBody>
      </p:sp>
      <p:sp>
        <p:nvSpPr>
          <p:cNvPr id="8" name="Rectangle 7">
            <a:extLst>
              <a:ext uri="{FF2B5EF4-FFF2-40B4-BE49-F238E27FC236}">
                <a16:creationId xmlns:a16="http://schemas.microsoft.com/office/drawing/2014/main" id="{210F4524-4AC0-4944-52C5-DE6B68F0196D}"/>
              </a:ext>
            </a:extLst>
          </p:cNvPr>
          <p:cNvSpPr/>
          <p:nvPr/>
        </p:nvSpPr>
        <p:spPr>
          <a:xfrm>
            <a:off x="2854052" y="2660776"/>
            <a:ext cx="1584176" cy="28803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Save</a:t>
            </a:r>
          </a:p>
        </p:txBody>
      </p:sp>
      <p:cxnSp>
        <p:nvCxnSpPr>
          <p:cNvPr id="10" name="Straight Arrow Connector 9">
            <a:extLst>
              <a:ext uri="{FF2B5EF4-FFF2-40B4-BE49-F238E27FC236}">
                <a16:creationId xmlns:a16="http://schemas.microsoft.com/office/drawing/2014/main" id="{39011DAA-1496-8B63-D757-1225B804C0E1}"/>
              </a:ext>
            </a:extLst>
          </p:cNvPr>
          <p:cNvCxnSpPr/>
          <p:nvPr/>
        </p:nvCxnSpPr>
        <p:spPr>
          <a:xfrm>
            <a:off x="4150196" y="2942184"/>
            <a:ext cx="0" cy="50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DF4AAA-8AB5-80D7-9D54-5B02F4091961}"/>
              </a:ext>
            </a:extLst>
          </p:cNvPr>
          <p:cNvSpPr txBox="1"/>
          <p:nvPr/>
        </p:nvSpPr>
        <p:spPr>
          <a:xfrm>
            <a:off x="3790156" y="3573016"/>
            <a:ext cx="5184576" cy="1938992"/>
          </a:xfrm>
          <a:prstGeom prst="rect">
            <a:avLst/>
          </a:prstGeom>
          <a:noFill/>
        </p:spPr>
        <p:txBody>
          <a:bodyPr wrap="square" rtlCol="0">
            <a:spAutoFit/>
          </a:bodyPr>
          <a:lstStyle/>
          <a:p>
            <a:r>
              <a:rPr lang="en-US" dirty="0"/>
              <a:t>If f1 is not initial</a:t>
            </a:r>
          </a:p>
          <a:p>
            <a:r>
              <a:rPr lang="en-US" dirty="0"/>
              <a:t>If f2 is not initial</a:t>
            </a:r>
          </a:p>
          <a:p>
            <a:r>
              <a:rPr lang="en-US" dirty="0"/>
              <a:t>   select * </a:t>
            </a:r>
            <a:r>
              <a:rPr lang="en-US" dirty="0" err="1"/>
              <a:t>checktable</a:t>
            </a:r>
            <a:r>
              <a:rPr lang="en-US" dirty="0"/>
              <a:t> where exist f2</a:t>
            </a:r>
          </a:p>
          <a:p>
            <a:r>
              <a:rPr lang="en-US" dirty="0"/>
              <a:t>If f3 is not initial</a:t>
            </a:r>
          </a:p>
          <a:p>
            <a:r>
              <a:rPr lang="en-US" dirty="0"/>
              <a:t>  check </a:t>
            </a:r>
            <a:r>
              <a:rPr lang="en-US" dirty="0" err="1"/>
              <a:t>itab</a:t>
            </a:r>
            <a:r>
              <a:rPr lang="en-US" dirty="0"/>
              <a:t> has f3</a:t>
            </a:r>
          </a:p>
        </p:txBody>
      </p:sp>
    </p:spTree>
    <p:extLst>
      <p:ext uri="{BB962C8B-B14F-4D97-AF65-F5344CB8AC3E}">
        <p14:creationId xmlns:p14="http://schemas.microsoft.com/office/powerpoint/2010/main" val="1139270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06</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543614" y="983165"/>
            <a:ext cx="11101595" cy="5016117"/>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2000" dirty="0">
                <a:solidFill>
                  <a:schemeClr val="bg1"/>
                </a:solidFill>
              </a:rPr>
              <a:t>Implementing the Action </a:t>
            </a:r>
            <a:r>
              <a:rPr lang="en-US" sz="2000" dirty="0" err="1">
                <a:solidFill>
                  <a:schemeClr val="bg1"/>
                </a:solidFill>
              </a:rPr>
              <a:t>createTravelByTemplate</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Implementing the Action </a:t>
            </a:r>
            <a:r>
              <a:rPr lang="en-US" sz="2000" dirty="0" err="1">
                <a:solidFill>
                  <a:schemeClr val="bg1"/>
                </a:solidFill>
              </a:rPr>
              <a:t>approveTravel</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Implementing the Action </a:t>
            </a:r>
            <a:r>
              <a:rPr lang="en-US" sz="2000" dirty="0" err="1">
                <a:solidFill>
                  <a:schemeClr val="bg1"/>
                </a:solidFill>
              </a:rPr>
              <a:t>rejectTravel</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Modeling Static and Dynamic Feature Control</a:t>
            </a:r>
          </a:p>
          <a:p>
            <a:pPr marL="133234" indent="-285664">
              <a:buFont typeface="Arial" panose="020B0604020202020204" pitchFamily="34" charset="0"/>
              <a:buChar char="•"/>
            </a:pPr>
            <a:r>
              <a:rPr lang="en-US" sz="2000" dirty="0">
                <a:solidFill>
                  <a:schemeClr val="bg1"/>
                </a:solidFill>
              </a:rPr>
              <a:t>Implementing Validations</a:t>
            </a:r>
          </a:p>
          <a:p>
            <a:pPr marL="133234" indent="-285664">
              <a:buFont typeface="Arial" panose="020B0604020202020204" pitchFamily="34" charset="0"/>
              <a:buChar char="•"/>
            </a:pPr>
            <a:r>
              <a:rPr lang="en-US" sz="2000" dirty="0">
                <a:solidFill>
                  <a:schemeClr val="bg1"/>
                </a:solidFill>
              </a:rPr>
              <a:t>Implementing the Determination</a:t>
            </a:r>
            <a:endParaRPr lang="en-IN" sz="2000" dirty="0">
              <a:solidFill>
                <a:schemeClr val="bg1"/>
              </a:solidFill>
            </a:endParaRPr>
          </a:p>
          <a:p>
            <a:pPr marL="133234" indent="-285664">
              <a:buFont typeface="Arial" panose="020B0604020202020204" pitchFamily="34" charset="0"/>
              <a:buChar char="•"/>
            </a:pPr>
            <a:r>
              <a:rPr lang="en-IN" sz="2000" dirty="0">
                <a:solidFill>
                  <a:schemeClr val="bg1"/>
                </a:solidFill>
              </a:rPr>
              <a:t>What is Draft</a:t>
            </a:r>
          </a:p>
          <a:p>
            <a:pPr marL="133234" indent="-285664">
              <a:buFont typeface="Arial" panose="020B0604020202020204" pitchFamily="34" charset="0"/>
              <a:buChar char="•"/>
            </a:pPr>
            <a:r>
              <a:rPr lang="en-IN" sz="2000" dirty="0">
                <a:solidFill>
                  <a:schemeClr val="bg1"/>
                </a:solidFill>
              </a:rPr>
              <a:t>Enable Draft Handling</a:t>
            </a:r>
          </a:p>
          <a:p>
            <a:pPr marL="133234" indent="-285664">
              <a:buFont typeface="Arial" panose="020B0604020202020204" pitchFamily="34" charset="0"/>
              <a:buChar char="•"/>
            </a:pPr>
            <a:r>
              <a:rPr lang="en-IN" sz="2000" dirty="0">
                <a:solidFill>
                  <a:schemeClr val="bg1"/>
                </a:solidFill>
              </a:rPr>
              <a:t>Expose Draft handling to projection Layer</a:t>
            </a:r>
          </a:p>
          <a:p>
            <a:pPr marL="133234" indent="-285664">
              <a:buFont typeface="Arial" panose="020B0604020202020204" pitchFamily="34" charset="0"/>
              <a:buChar char="•"/>
            </a:pPr>
            <a:r>
              <a:rPr lang="en-IN" sz="2000" dirty="0">
                <a:solidFill>
                  <a:schemeClr val="bg1"/>
                </a:solidFill>
              </a:rPr>
              <a:t>Enable Early Numbering for Travel and Booking</a:t>
            </a:r>
          </a:p>
          <a:p>
            <a:pPr marL="133234" indent="-285664">
              <a:buFont typeface="Arial" panose="020B0604020202020204" pitchFamily="34" charset="0"/>
              <a:buChar char="•"/>
            </a:pPr>
            <a:r>
              <a:rPr lang="en-IN" sz="2000" dirty="0">
                <a:solidFill>
                  <a:schemeClr val="bg1"/>
                </a:solidFill>
              </a:rPr>
              <a:t>Integrating augment in Managed Object</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4" name="Ink 23">
                <a:extLst>
                  <a:ext uri="{FF2B5EF4-FFF2-40B4-BE49-F238E27FC236}">
                    <a16:creationId xmlns:a16="http://schemas.microsoft.com/office/drawing/2014/main" id="{76EED109-97C0-1DBE-8886-010B1C189448}"/>
                  </a:ext>
                </a:extLst>
              </p14:cNvPr>
              <p14:cNvContentPartPr/>
              <p14:nvPr/>
            </p14:nvContentPartPr>
            <p14:xfrm>
              <a:off x="7315185" y="4124145"/>
              <a:ext cx="2238840" cy="1558440"/>
            </p14:xfrm>
          </p:contentPart>
        </mc:Choice>
        <mc:Fallback>
          <p:pic>
            <p:nvPicPr>
              <p:cNvPr id="24" name="Ink 23">
                <a:extLst>
                  <a:ext uri="{FF2B5EF4-FFF2-40B4-BE49-F238E27FC236}">
                    <a16:creationId xmlns:a16="http://schemas.microsoft.com/office/drawing/2014/main" id="{76EED109-97C0-1DBE-8886-010B1C189448}"/>
                  </a:ext>
                </a:extLst>
              </p:cNvPr>
              <p:cNvPicPr/>
              <p:nvPr/>
            </p:nvPicPr>
            <p:blipFill>
              <a:blip r:embed="rId3"/>
              <a:stretch>
                <a:fillRect/>
              </a:stretch>
            </p:blipFill>
            <p:spPr>
              <a:xfrm>
                <a:off x="7306185" y="4115145"/>
                <a:ext cx="2256480" cy="1576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4" name="Ink 53">
                <a:extLst>
                  <a:ext uri="{FF2B5EF4-FFF2-40B4-BE49-F238E27FC236}">
                    <a16:creationId xmlns:a16="http://schemas.microsoft.com/office/drawing/2014/main" id="{34E57E94-77E4-40F0-CF6A-479646745FA7}"/>
                  </a:ext>
                </a:extLst>
              </p14:cNvPr>
              <p14:cNvContentPartPr/>
              <p14:nvPr/>
            </p14:nvContentPartPr>
            <p14:xfrm>
              <a:off x="6496185" y="1866945"/>
              <a:ext cx="1876680" cy="2268360"/>
            </p14:xfrm>
          </p:contentPart>
        </mc:Choice>
        <mc:Fallback>
          <p:pic>
            <p:nvPicPr>
              <p:cNvPr id="54" name="Ink 53">
                <a:extLst>
                  <a:ext uri="{FF2B5EF4-FFF2-40B4-BE49-F238E27FC236}">
                    <a16:creationId xmlns:a16="http://schemas.microsoft.com/office/drawing/2014/main" id="{34E57E94-77E4-40F0-CF6A-479646745FA7}"/>
                  </a:ext>
                </a:extLst>
              </p:cNvPr>
              <p:cNvPicPr/>
              <p:nvPr/>
            </p:nvPicPr>
            <p:blipFill>
              <a:blip r:embed="rId5"/>
              <a:stretch>
                <a:fillRect/>
              </a:stretch>
            </p:blipFill>
            <p:spPr>
              <a:xfrm>
                <a:off x="6487185" y="1857945"/>
                <a:ext cx="1894320" cy="228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7" name="Ink 56">
                <a:extLst>
                  <a:ext uri="{FF2B5EF4-FFF2-40B4-BE49-F238E27FC236}">
                    <a16:creationId xmlns:a16="http://schemas.microsoft.com/office/drawing/2014/main" id="{D9A7411C-D8F9-3295-43DB-291E00539ECF}"/>
                  </a:ext>
                </a:extLst>
              </p14:cNvPr>
              <p14:cNvContentPartPr/>
              <p14:nvPr/>
            </p14:nvContentPartPr>
            <p14:xfrm>
              <a:off x="2476425" y="3037665"/>
              <a:ext cx="624960" cy="220320"/>
            </p14:xfrm>
          </p:contentPart>
        </mc:Choice>
        <mc:Fallback>
          <p:pic>
            <p:nvPicPr>
              <p:cNvPr id="57" name="Ink 56">
                <a:extLst>
                  <a:ext uri="{FF2B5EF4-FFF2-40B4-BE49-F238E27FC236}">
                    <a16:creationId xmlns:a16="http://schemas.microsoft.com/office/drawing/2014/main" id="{D9A7411C-D8F9-3295-43DB-291E00539ECF}"/>
                  </a:ext>
                </a:extLst>
              </p:cNvPr>
              <p:cNvPicPr/>
              <p:nvPr/>
            </p:nvPicPr>
            <p:blipFill>
              <a:blip r:embed="rId7"/>
              <a:stretch>
                <a:fillRect/>
              </a:stretch>
            </p:blipFill>
            <p:spPr>
              <a:xfrm>
                <a:off x="2467425" y="3028665"/>
                <a:ext cx="64260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7" name="Ink 76">
                <a:extLst>
                  <a:ext uri="{FF2B5EF4-FFF2-40B4-BE49-F238E27FC236}">
                    <a16:creationId xmlns:a16="http://schemas.microsoft.com/office/drawing/2014/main" id="{319D8B66-92DC-7743-1C6A-4BDFBF3AC930}"/>
                  </a:ext>
                </a:extLst>
              </p14:cNvPr>
              <p14:cNvContentPartPr/>
              <p14:nvPr/>
            </p14:nvContentPartPr>
            <p14:xfrm>
              <a:off x="398865" y="776145"/>
              <a:ext cx="6577560" cy="5034600"/>
            </p14:xfrm>
          </p:contentPart>
        </mc:Choice>
        <mc:Fallback>
          <p:pic>
            <p:nvPicPr>
              <p:cNvPr id="77" name="Ink 76">
                <a:extLst>
                  <a:ext uri="{FF2B5EF4-FFF2-40B4-BE49-F238E27FC236}">
                    <a16:creationId xmlns:a16="http://schemas.microsoft.com/office/drawing/2014/main" id="{319D8B66-92DC-7743-1C6A-4BDFBF3AC930}"/>
                  </a:ext>
                </a:extLst>
              </p:cNvPr>
              <p:cNvPicPr/>
              <p:nvPr/>
            </p:nvPicPr>
            <p:blipFill>
              <a:blip r:embed="rId9"/>
              <a:stretch>
                <a:fillRect/>
              </a:stretch>
            </p:blipFill>
            <p:spPr>
              <a:xfrm>
                <a:off x="389865" y="767145"/>
                <a:ext cx="6595200" cy="5052240"/>
              </a:xfrm>
              <a:prstGeom prst="rect">
                <a:avLst/>
              </a:prstGeom>
            </p:spPr>
          </p:pic>
        </mc:Fallback>
      </mc:AlternateContent>
    </p:spTree>
    <p:extLst>
      <p:ext uri="{BB962C8B-B14F-4D97-AF65-F5344CB8AC3E}">
        <p14:creationId xmlns:p14="http://schemas.microsoft.com/office/powerpoint/2010/main" val="2444870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a:p>
            <a:pPr algn="l"/>
            <a:r>
              <a:rPr lang="en-US" sz="1800" dirty="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 </a:t>
            </a:r>
            <a:r>
              <a:rPr lang="en-US" sz="1600" dirty="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10826</TotalTime>
  <Words>2806</Words>
  <Application>Microsoft Office PowerPoint</Application>
  <PresentationFormat>Custom</PresentationFormat>
  <Paragraphs>248</Paragraphs>
  <Slides>35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Development Flow</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PowerPoint Presentation</vt:lpstr>
      <vt:lpstr>Modeling Static and Dynamic Feature Control</vt:lpstr>
      <vt:lpstr>Requirements</vt:lpstr>
      <vt:lpstr>Implementing Validations</vt:lpstr>
      <vt:lpstr>PowerPoint Presentation</vt:lpstr>
      <vt:lpstr>Use case for Validation</vt:lpstr>
      <vt:lpstr>Implementing the Determination</vt:lpstr>
      <vt:lpstr>Implementing the Determination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326</cp:revision>
  <dcterms:created xsi:type="dcterms:W3CDTF">2013-09-12T13:05:01Z</dcterms:created>
  <dcterms:modified xsi:type="dcterms:W3CDTF">2022-10-17T07:31:51Z</dcterms:modified>
</cp:coreProperties>
</file>